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2" autoAdjust="0"/>
    <p:restoredTop sz="94660"/>
  </p:normalViewPr>
  <p:slideViewPr>
    <p:cSldViewPr snapToGrid="0">
      <p:cViewPr>
        <p:scale>
          <a:sx n="100" d="100"/>
          <a:sy n="100" d="100"/>
        </p:scale>
        <p:origin x="85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36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16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5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06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73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9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19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6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E502-B1B1-47BD-863C-722C911C657E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7D70A-6C4A-42D4-B3FD-C246FAF32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64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26" y="2967477"/>
            <a:ext cx="4785886" cy="3803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26" y="221183"/>
            <a:ext cx="4785886" cy="2418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68" y="2155371"/>
            <a:ext cx="5289368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46" y="1204686"/>
            <a:ext cx="6078752" cy="4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718418"/>
            <a:ext cx="3605213" cy="2905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8" y="66675"/>
            <a:ext cx="4129088" cy="3604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52" y="842963"/>
            <a:ext cx="6439173" cy="52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3489511"/>
            <a:ext cx="4005263" cy="3306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9" y="189230"/>
            <a:ext cx="3613151" cy="3153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52" y="571500"/>
            <a:ext cx="6660442" cy="54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21" y="139700"/>
            <a:ext cx="7853095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62" y="355600"/>
            <a:ext cx="7849637" cy="5905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45995" y="1621631"/>
            <a:ext cx="223837" cy="10239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48351" y="2005012"/>
            <a:ext cx="223837" cy="60483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34025" y="1469231"/>
            <a:ext cx="290513" cy="50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74506" y="1264444"/>
            <a:ext cx="448333" cy="35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303171" y="1722834"/>
            <a:ext cx="647700" cy="254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103145" y="2655094"/>
            <a:ext cx="54768" cy="1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684170" y="1395413"/>
            <a:ext cx="366711" cy="128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45944" y="915592"/>
            <a:ext cx="545840" cy="242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8876" y="1190624"/>
            <a:ext cx="364330" cy="18097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9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388869" y="1064895"/>
            <a:ext cx="4171951" cy="4100512"/>
            <a:chOff x="4495799" y="571500"/>
            <a:chExt cx="2781301" cy="27336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09" t="3656" r="32358" b="50054"/>
            <a:stretch/>
          </p:blipFill>
          <p:spPr>
            <a:xfrm>
              <a:off x="4495799" y="571500"/>
              <a:ext cx="2781301" cy="2733675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6045995" y="1621631"/>
              <a:ext cx="223837" cy="10239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5848351" y="2005012"/>
              <a:ext cx="223837" cy="604838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534025" y="1469231"/>
              <a:ext cx="290513" cy="5072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574506" y="1264444"/>
              <a:ext cx="448333" cy="3571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6303171" y="1722834"/>
              <a:ext cx="647700" cy="254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6103145" y="2655094"/>
              <a:ext cx="54768" cy="147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684170" y="1395413"/>
              <a:ext cx="366711" cy="128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645944" y="915592"/>
              <a:ext cx="545840" cy="242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238876" y="1190624"/>
              <a:ext cx="364330" cy="18097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433876" y="5089595"/>
            <a:ext cx="4303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Phase Transition to Synchronization in STN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/>
              <a:t>Strength of </a:t>
            </a:r>
            <a:r>
              <a:rPr lang="en-GB" i="1" dirty="0" err="1" smtClean="0"/>
              <a:t>GPe</a:t>
            </a:r>
            <a:r>
              <a:rPr lang="en-GB" i="1" dirty="0" smtClean="0"/>
              <a:t>-|STN inhibition appears more important than excitation to induce beta sync.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/>
              <a:t>Desync zone is unexpectedly narrow</a:t>
            </a:r>
            <a:endParaRPr lang="en-GB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2" t="3979" r="324" b="49892"/>
          <a:stretch/>
        </p:blipFill>
        <p:spPr>
          <a:xfrm>
            <a:off x="7063474" y="1131568"/>
            <a:ext cx="3756926" cy="407000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9106546" y="1466850"/>
            <a:ext cx="942329" cy="3000375"/>
          </a:xfrm>
          <a:custGeom>
            <a:avLst/>
            <a:gdLst>
              <a:gd name="connsiteX0" fmla="*/ 551804 w 942329"/>
              <a:gd name="connsiteY0" fmla="*/ 0 h 3000375"/>
              <a:gd name="connsiteX1" fmla="*/ 8879 w 942329"/>
              <a:gd name="connsiteY1" fmla="*/ 1609725 h 3000375"/>
              <a:gd name="connsiteX2" fmla="*/ 942329 w 942329"/>
              <a:gd name="connsiteY2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329" h="3000375">
                <a:moveTo>
                  <a:pt x="551804" y="0"/>
                </a:moveTo>
                <a:cubicBezTo>
                  <a:pt x="247798" y="554831"/>
                  <a:pt x="-56208" y="1109663"/>
                  <a:pt x="8879" y="1609725"/>
                </a:cubicBezTo>
                <a:cubicBezTo>
                  <a:pt x="73966" y="2109787"/>
                  <a:pt x="508147" y="2555081"/>
                  <a:pt x="942329" y="300037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269768" y="5089595"/>
            <a:ext cx="4160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Phase Transition to Synchronization in </a:t>
            </a:r>
            <a:r>
              <a:rPr lang="en-GB" i="1" dirty="0" err="1" smtClean="0"/>
              <a:t>GPe</a:t>
            </a:r>
            <a:endParaRPr lang="en-GB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 smtClean="0"/>
              <a:t>GPe</a:t>
            </a:r>
            <a:r>
              <a:rPr lang="en-GB" i="1" dirty="0" smtClean="0"/>
              <a:t> sync shows different pattern – more binary division.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/>
              <a:t>Increased inhibition is more potent than increasing excitation.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112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5" y="0"/>
            <a:ext cx="89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17404</TotalTime>
  <Words>52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West</dc:creator>
  <cp:lastModifiedBy>Tim West</cp:lastModifiedBy>
  <cp:revision>8</cp:revision>
  <cp:lastPrinted>2017-08-23T10:42:34Z</cp:lastPrinted>
  <dcterms:created xsi:type="dcterms:W3CDTF">2017-07-25T19:29:34Z</dcterms:created>
  <dcterms:modified xsi:type="dcterms:W3CDTF">2017-08-30T10:37:09Z</dcterms:modified>
</cp:coreProperties>
</file>